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2C893-76B4-B00B-9C97-C3CDD41E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F83513-B4B6-C58A-A9A6-70CD902E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BC3A-FCD7-45AF-BEBE-7F63F8C296E4}" type="datetimeFigureOut">
              <a:rPr lang="de-DE" smtClean="0"/>
              <a:t>20.02.2023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3B1311-805B-0194-5444-D0579B5A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78C72D-6DAA-9CA6-B0B9-D08EA83C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6858-2147-4477-AA39-5CD4EF37F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09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879756-7C45-B7F6-0591-FE71D973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5495E5-9B75-690F-851E-BB5918814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D9AD4F-F341-A1D2-4EE1-779D85BC4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BC3A-FCD7-45AF-BEBE-7F63F8C296E4}" type="datetimeFigureOut">
              <a:rPr lang="de-DE" smtClean="0"/>
              <a:t>20.02.2023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CEC468-9531-B75B-4675-29512B5A3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7BEF13-394A-D774-17F5-AB8C328D1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6858-2147-4477-AA39-5CD4EF37F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96D252-C7AF-5FF4-7DA3-0BB5C1BF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4EB6DE-121E-9C17-B0D7-684B7483F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4F8F82-F757-0D15-C483-8AA60B84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Entkopplung?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A5A443-740A-A563-9152-75F63FD20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2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ACC166-AE72-9C37-21D3-C02B6C7F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Erfolgreiche Entkopplung?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B52E8A-96A9-98B7-44C4-5F39598F1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1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7CE463-DDC9-56C5-79BA-93CC2A51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Ausmaß des Problems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422209-2B33-F43C-361F-C79623976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345731-5CEA-9C22-61AC-1994F731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Direkter Rebound-Effekt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E91C4-3241-516D-2785-F91FAA70E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3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82F006-5D14-87B8-7A52-69A3F48C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Indirekter Rebound-Effekt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5F02A5-6746-D80B-582E-DEB62DD65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0E6BD6-7E95-9B9B-B193-521CE11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Verlagerung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BB4954-C9E0-7F2A-EBE8-6274EE17F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5B012F-FB91-B243-224E-1E090A3D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1A27DD-2836-54E3-1C96-C5808C420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BB21D0-07DE-F3DE-44B1-04042963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Worum geht es bei Postwachstum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ED6E86-BF7B-37EB-E915-91B0386D8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1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B12873-B6F3-4B27-C85B-DFD68361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Worum geht es bei Postwachstum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E16728-58DB-BA99-43A5-4718E746C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8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10E3C5-919E-3188-1CAC-1E80B88F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Grundzüge einer gerechten Wirtschaft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C3FB81-038D-271E-C9DB-B5A67E5A0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90D982-B3D1-828E-12AF-933E69D0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23986C-E637-3B71-2A2B-BD9D83E3E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7B58FE-361B-DB16-ACA0-B30E56AF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Ziele einer Postwachstumswirtschaft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1F730B-FBEF-C549-0559-083023128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759435-7B80-9F75-FBB3-1601658B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Wege dorthin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45293B-81EF-625C-C681-5A416AF86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78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6764BC-4409-D40E-11C2-A060CFF8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Was können konkrete Schritte sein?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E81EC6-9B08-B8C9-9169-BAEA01CF3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7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591086-6455-F11A-4C38-B122D712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Wie kann eine jenseits des Wachstums aussehen?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788E71-E3C4-FF40-09C0-FE791446C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9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76C72C-6902-5769-E8F9-FA1F77AF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2600">
                <a:solidFill>
                  <a:srgbClr val="E62648"/>
                </a:solidFill>
              </a:rPr>
              <a:t>www.knoe.org/tragtunsmit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5C2BCA-0D4D-7A0E-648E-9ECEF495E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982DA9-CD72-1AEB-2878-A43E1F6C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Aufbau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654485-DD96-6B7F-0526-E5A0098BE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AB131E-FB2B-D7F6-E2DC-491BA39D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417"/>
              </a:spcBef>
            </a:pPr>
            <a:r>
              <a:rPr lang="de-DE"/>
              <a:t>Grundzüge der aktuellen Wirtschaftspolitik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2D0FDE-1666-6B6B-6396-A0A2F3B3C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6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E7A7A0-8E26-53F4-4973-64510EBC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417"/>
              </a:spcBef>
            </a:pPr>
            <a:r>
              <a:rPr lang="de-DE"/>
              <a:t>Soziale Ungleichheit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A08BD5-5B04-BE77-D083-3C1C332658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955341-CA77-EB12-9B78-DD9D64F9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417"/>
              </a:spcBef>
            </a:pPr>
            <a:r>
              <a:rPr lang="de-DE"/>
              <a:t>Demokratiekrise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7A89CD-697E-7632-4834-BB6326CE2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B5FE41-4DD2-5BAC-8754-AEF773DB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417"/>
              </a:spcBef>
            </a:pPr>
            <a:r>
              <a:rPr lang="de-DE"/>
              <a:t>Klimakrise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1A49F0-80D6-E863-8B29-0324A918F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00B15C-DD27-1CE6-72CC-B4DB6435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Green Growth als Lösung?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26C991-97C2-5989-54A1-1C5A051A85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8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9131C1-15D4-FEC3-D607-3CD473CC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Funktioniert das?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C1A865-9DE4-9A04-6F6D-6F0429496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D316E4F5198F40A611FB8AD040DF85" ma:contentTypeVersion="18" ma:contentTypeDescription="Ein neues Dokument erstellen." ma:contentTypeScope="" ma:versionID="fe072cc0ced04ce07aa8473277e62301">
  <xsd:schema xmlns:xsd="http://www.w3.org/2001/XMLSchema" xmlns:xs="http://www.w3.org/2001/XMLSchema" xmlns:p="http://schemas.microsoft.com/office/2006/metadata/properties" xmlns:ns2="30879224-9e5f-4346-bf0e-10a966d8b064" xmlns:ns3="49b6ab85-204a-4ebf-aeaf-ef725fee8ec9" xmlns:ns4="http://schemas.microsoft.com/sharepoint/v4" targetNamespace="http://schemas.microsoft.com/office/2006/metadata/properties" ma:root="true" ma:fieldsID="66bc6b32900784f2b445cb8b5833d331" ns2:_="" ns3:_="" ns4:_="">
    <xsd:import namespace="30879224-9e5f-4346-bf0e-10a966d8b064"/>
    <xsd:import namespace="49b6ab85-204a-4ebf-aeaf-ef725fee8ec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Verlinkung" minOccurs="0"/>
                <xsd:element ref="ns4:IconOverlay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79224-9e5f-4346-bf0e-10a966d8b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Verlinkung" ma:index="21" nillable="true" ma:displayName="Verlinkung" ma:format="Image" ma:internalName="Verlinkun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dbaf1d22-d712-4e03-a0a0-b8175f1e4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6ab85-204a-4ebf-aeaf-ef725fee8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2792c33-d6ac-4e66-a499-8f1e93735cc5}" ma:internalName="TaxCatchAll" ma:showField="CatchAllData" ma:web="49b6ab85-204a-4ebf-aeaf-ef725fee8e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879224-9e5f-4346-bf0e-10a966d8b064">
      <Terms xmlns="http://schemas.microsoft.com/office/infopath/2007/PartnerControls"/>
    </lcf76f155ced4ddcb4097134ff3c332f>
    <IconOverlay xmlns="http://schemas.microsoft.com/sharepoint/v4" xsi:nil="true"/>
    <TaxCatchAll xmlns="49b6ab85-204a-4ebf-aeaf-ef725fee8ec9" xsi:nil="true"/>
    <Verlinkung xmlns="30879224-9e5f-4346-bf0e-10a966d8b064">
      <Url xsi:nil="true"/>
      <Description xsi:nil="true"/>
    </Verlinkung>
  </documentManagement>
</p:properties>
</file>

<file path=customXml/itemProps1.xml><?xml version="1.0" encoding="utf-8"?>
<ds:datastoreItem xmlns:ds="http://schemas.openxmlformats.org/officeDocument/2006/customXml" ds:itemID="{CFD59124-B999-4CB1-BEA4-34E5233003E5}"/>
</file>

<file path=customXml/itemProps2.xml><?xml version="1.0" encoding="utf-8"?>
<ds:datastoreItem xmlns:ds="http://schemas.openxmlformats.org/officeDocument/2006/customXml" ds:itemID="{DD84D591-97CE-4110-A526-E94968AC9AD0}"/>
</file>

<file path=customXml/itemProps3.xml><?xml version="1.0" encoding="utf-8"?>
<ds:datastoreItem xmlns:ds="http://schemas.openxmlformats.org/officeDocument/2006/customXml" ds:itemID="{BF71D9DB-4B54-4D5D-9BCC-5AE0AB66CA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Benutzerdefiniert</PresentationFormat>
  <Paragraphs>21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Aufbau</vt:lpstr>
      <vt:lpstr>Grundzüge der aktuellen Wirtschaftspolitik</vt:lpstr>
      <vt:lpstr>Soziale Ungleichheit</vt:lpstr>
      <vt:lpstr>Demokratiekrise</vt:lpstr>
      <vt:lpstr>Klimakrise</vt:lpstr>
      <vt:lpstr>Green Growth als Lösung?</vt:lpstr>
      <vt:lpstr>Funktioniert das?</vt:lpstr>
      <vt:lpstr>Entkopplung?</vt:lpstr>
      <vt:lpstr>Erfolgreiche Entkopplung?</vt:lpstr>
      <vt:lpstr>Ausmaß des Problems</vt:lpstr>
      <vt:lpstr>Direkter Rebound-Effekt</vt:lpstr>
      <vt:lpstr>Indirekter Rebound-Effekt</vt:lpstr>
      <vt:lpstr>Verlagerung</vt:lpstr>
      <vt:lpstr>PowerPoint-Präsentation</vt:lpstr>
      <vt:lpstr>Worum geht es bei Postwachstum</vt:lpstr>
      <vt:lpstr>Worum geht es bei Postwachstum</vt:lpstr>
      <vt:lpstr>Grundzüge einer gerechten Wirtschaft</vt:lpstr>
      <vt:lpstr>Ziele einer Postwachstumswirtschaft</vt:lpstr>
      <vt:lpstr>Wege dorthin</vt:lpstr>
      <vt:lpstr>Was können konkrete Schritte sein?</vt:lpstr>
      <vt:lpstr>Wie kann eine jenseits des Wachstums aussehen?</vt:lpstr>
      <vt:lpstr>www.knoe.org/tragtunsmit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Theresa Haschke</dc:creator>
  <cp:lastModifiedBy>Theresa Haschke</cp:lastModifiedBy>
  <cp:revision>1</cp:revision>
  <dcterms:created xsi:type="dcterms:W3CDTF">2023-02-20T08:37:32Z</dcterms:created>
  <dcterms:modified xsi:type="dcterms:W3CDTF">2023-02-20T08:37:32Z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0x010100A5D316E4F5198F40A611FB8AD040DF85</vt:lpwstr>
  </property>
</Properties>
</file>